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8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DC69F-A056-43C8-9F84-204389F2DB7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0CE57-6D36-43A4-8ED4-C2C5F3C6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99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0CE57-6D36-43A4-8ED4-C2C5F3C6EC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0CE57-6D36-43A4-8ED4-C2C5F3C6EC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0CE57-6D36-43A4-8ED4-C2C5F3C6EC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95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2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9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7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4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7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3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5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C1011-53BB-4FC5-82E8-CED5BDC6753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35E3D-035B-4A1B-8B14-CD11F84C5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5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/>
              <a:t>Title of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Click to edit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629400" y="4603955"/>
            <a:ext cx="2187633" cy="365760"/>
            <a:chOff x="6629400" y="4603955"/>
            <a:chExt cx="2187633" cy="365760"/>
          </a:xfrm>
        </p:grpSpPr>
        <p:sp>
          <p:nvSpPr>
            <p:cNvPr id="4" name="TextBox 3"/>
            <p:cNvSpPr txBox="1"/>
            <p:nvPr/>
          </p:nvSpPr>
          <p:spPr>
            <a:xfrm>
              <a:off x="6629400" y="4727983"/>
              <a:ext cx="8382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PRESENTED AT:</a:t>
              </a:r>
              <a:endParaRPr lang="en-US" sz="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0" y="4603955"/>
              <a:ext cx="1197033" cy="3657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94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629400" y="4603955"/>
            <a:ext cx="2187633" cy="365760"/>
            <a:chOff x="6629400" y="4603955"/>
            <a:chExt cx="2187633" cy="365760"/>
          </a:xfrm>
        </p:grpSpPr>
        <p:sp>
          <p:nvSpPr>
            <p:cNvPr id="5" name="TextBox 4"/>
            <p:cNvSpPr txBox="1"/>
            <p:nvPr/>
          </p:nvSpPr>
          <p:spPr>
            <a:xfrm>
              <a:off x="6629400" y="4727983"/>
              <a:ext cx="8382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PRESENTED AT:</a:t>
              </a:r>
              <a:endParaRPr lang="en-US" sz="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0" y="4603955"/>
              <a:ext cx="1197033" cy="3657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667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629400" y="4603955"/>
            <a:ext cx="2187633" cy="365760"/>
            <a:chOff x="6629400" y="4603955"/>
            <a:chExt cx="2187633" cy="365760"/>
          </a:xfrm>
        </p:grpSpPr>
        <p:sp>
          <p:nvSpPr>
            <p:cNvPr id="5" name="TextBox 4"/>
            <p:cNvSpPr txBox="1"/>
            <p:nvPr/>
          </p:nvSpPr>
          <p:spPr>
            <a:xfrm>
              <a:off x="6629400" y="4727983"/>
              <a:ext cx="8382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PRESENTED AT:</a:t>
              </a:r>
              <a:endParaRPr lang="en-US" sz="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0" y="4603955"/>
              <a:ext cx="1197033" cy="3657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445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629400" y="4603955"/>
            <a:ext cx="2187633" cy="365760"/>
            <a:chOff x="6629400" y="4603955"/>
            <a:chExt cx="2187633" cy="365760"/>
          </a:xfrm>
        </p:grpSpPr>
        <p:sp>
          <p:nvSpPr>
            <p:cNvPr id="5" name="TextBox 4"/>
            <p:cNvSpPr txBox="1"/>
            <p:nvPr/>
          </p:nvSpPr>
          <p:spPr>
            <a:xfrm>
              <a:off x="6629400" y="4727983"/>
              <a:ext cx="8382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PRESENTED AT:</a:t>
              </a:r>
              <a:endParaRPr lang="en-US" sz="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0" y="4603955"/>
              <a:ext cx="1197033" cy="3657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8825268"/>
      </p:ext>
    </p:extLst>
  </p:cSld>
  <p:clrMapOvr>
    <a:masterClrMapping/>
  </p:clrMapOvr>
</p:sld>
</file>

<file path=ppt/theme/theme1.xml><?xml version="1.0" encoding="utf-8"?>
<a:theme xmlns:a="http://schemas.openxmlformats.org/drawingml/2006/main" name="CON16_Speak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C168C78943504CACA4DECB54DB5596" ma:contentTypeVersion="1" ma:contentTypeDescription="Create a new document." ma:contentTypeScope="" ma:versionID="2a08c6eefd3c5d03acf18e9862bc5bf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9FA103C-9886-4955-86F4-FA7D413A644A}"/>
</file>

<file path=customXml/itemProps2.xml><?xml version="1.0" encoding="utf-8"?>
<ds:datastoreItem xmlns:ds="http://schemas.openxmlformats.org/officeDocument/2006/customXml" ds:itemID="{A2B2D334-D0ED-416E-86E4-1AC9557257EA}"/>
</file>

<file path=customXml/itemProps3.xml><?xml version="1.0" encoding="utf-8"?>
<ds:datastoreItem xmlns:ds="http://schemas.openxmlformats.org/officeDocument/2006/customXml" ds:itemID="{119DD26F-BEE5-451B-96C7-8865FAF667F3}"/>
</file>

<file path=docProps/app.xml><?xml version="1.0" encoding="utf-8"?>
<Properties xmlns="http://schemas.openxmlformats.org/officeDocument/2006/extended-properties" xmlns:vt="http://schemas.openxmlformats.org/officeDocument/2006/docPropsVTypes">
  <Template>CON16_Speaker</Template>
  <TotalTime>6</TotalTime>
  <Words>21</Words>
  <Application>Microsoft Office PowerPoint</Application>
  <PresentationFormat>On-screen Show (16:9)</PresentationFormat>
  <Paragraphs>9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CON16_Speaker</vt:lpstr>
      <vt:lpstr>Title of Lecture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Lecture</dc:title>
  <dc:creator>Katie Caracci</dc:creator>
  <cp:lastModifiedBy>Katie Caracci</cp:lastModifiedBy>
  <cp:revision>5</cp:revision>
  <dcterms:created xsi:type="dcterms:W3CDTF">2015-06-16T13:15:12Z</dcterms:created>
  <dcterms:modified xsi:type="dcterms:W3CDTF">2016-01-25T18:14:59Z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0x0101004EC168C78943504CACA4DECB54DB5596</vt:lpwstr>
  </property>
</Properties>
</file>